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72" r:id="rId9"/>
    <p:sldId id="267" r:id="rId10"/>
    <p:sldId id="268" r:id="rId11"/>
    <p:sldId id="269" r:id="rId12"/>
    <p:sldId id="270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6B73-4502-A3A0-2EF8-091190017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семьи Меркуловых</a:t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истории России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90962E-5B33-4AF2-CE65-AFF2A9E6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841264" cy="164592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МБОУ СОШ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с.Завидово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Сенотрусова Екатерина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17001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E01B2-ED41-FA0B-716D-7A2C397DA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22" y="2234604"/>
            <a:ext cx="3383280" cy="1920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боевого задания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020EC5-DE80-DF19-0D18-6E15752F4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764" y="339677"/>
            <a:ext cx="4708478" cy="6277971"/>
          </a:xfrm>
        </p:spPr>
      </p:pic>
    </p:spTree>
    <p:extLst>
      <p:ext uri="{BB962C8B-B14F-4D97-AF65-F5344CB8AC3E}">
        <p14:creationId xmlns:p14="http://schemas.microsoft.com/office/powerpoint/2010/main" val="62858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7B418-4BDA-7051-E3CE-AF96C1BA5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3794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66F50C-B195-CE71-13E5-ACB644E8C4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856" t="18600" r="10415" b="14604"/>
          <a:stretch>
            <a:fillRect/>
          </a:stretch>
        </p:blipFill>
        <p:spPr>
          <a:xfrm>
            <a:off x="477672" y="499533"/>
            <a:ext cx="4162312" cy="560101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4DABF44-1398-0D6A-5238-51CD1B0D8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7952" b="37849"/>
          <a:stretch>
            <a:fillRect/>
          </a:stretch>
        </p:blipFill>
        <p:spPr>
          <a:xfrm>
            <a:off x="4974351" y="1337481"/>
            <a:ext cx="6244002" cy="4523855"/>
          </a:xfrm>
        </p:spPr>
      </p:pic>
    </p:spTree>
    <p:extLst>
      <p:ext uri="{BB962C8B-B14F-4D97-AF65-F5344CB8AC3E}">
        <p14:creationId xmlns:p14="http://schemas.microsoft.com/office/powerpoint/2010/main" val="370341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7ADD9-42E7-0AB6-3549-7E39B8F5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54" y="2272414"/>
            <a:ext cx="10772775" cy="104266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6D7E3E-B1FA-F555-2374-776817B990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543" y="499533"/>
            <a:ext cx="4251940" cy="566925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5AAA0B-E1D7-1B59-2EB3-B6ABF8F530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8519" y="317121"/>
            <a:ext cx="4388750" cy="5851667"/>
          </a:xfrm>
        </p:spPr>
      </p:pic>
    </p:spTree>
    <p:extLst>
      <p:ext uri="{BB962C8B-B14F-4D97-AF65-F5344CB8AC3E}">
        <p14:creationId xmlns:p14="http://schemas.microsoft.com/office/powerpoint/2010/main" val="172629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429EE-F687-B876-6BF0-253C30EE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504" y="2178208"/>
            <a:ext cx="4176215" cy="1658198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99EED3-E2D7-5D47-EC5D-EA64F938AA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626" y="169840"/>
            <a:ext cx="3848669" cy="642961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1721DB8-EE1F-6F5F-052C-21C080D7B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0428" y="11095"/>
            <a:ext cx="4683817" cy="6609031"/>
          </a:xfrm>
        </p:spPr>
      </p:pic>
    </p:spTree>
    <p:extLst>
      <p:ext uri="{BB962C8B-B14F-4D97-AF65-F5344CB8AC3E}">
        <p14:creationId xmlns:p14="http://schemas.microsoft.com/office/powerpoint/2010/main" val="62318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8C603-9BE1-8A78-08FE-F9C02156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4183670"/>
          </a:xfrm>
        </p:spPr>
        <p:txBody>
          <a:bodyPr/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гордитесь своим односельчанином!!!</a:t>
            </a:r>
          </a:p>
        </p:txBody>
      </p:sp>
    </p:spTree>
    <p:extLst>
      <p:ext uri="{BB962C8B-B14F-4D97-AF65-F5344CB8AC3E}">
        <p14:creationId xmlns:p14="http://schemas.microsoft.com/office/powerpoint/2010/main" val="866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4622-D962-2B18-38FC-7AF03BD3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825" y="627796"/>
            <a:ext cx="3383280" cy="3480179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Александрович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708EFB-F1BA-D4A5-EF99-C27414CD9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537" y="485253"/>
            <a:ext cx="4435523" cy="5914031"/>
          </a:xfrm>
        </p:spPr>
      </p:pic>
    </p:spTree>
    <p:extLst>
      <p:ext uri="{BB962C8B-B14F-4D97-AF65-F5344CB8AC3E}">
        <p14:creationId xmlns:p14="http://schemas.microsoft.com/office/powerpoint/2010/main" val="48773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CFE5-AE80-9580-BE61-43050F62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Меркуловы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Михайлович и Лариса Николаевна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A2A453-DB97-BB61-5D1B-9F79CCC9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659" y="1796031"/>
            <a:ext cx="4663440" cy="7234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годы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27C89A9-3DC6-7FD1-432C-5719389D9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600" b="24138"/>
          <a:stretch>
            <a:fillRect/>
          </a:stretch>
        </p:blipFill>
        <p:spPr>
          <a:xfrm>
            <a:off x="468722" y="2332294"/>
            <a:ext cx="5125809" cy="386379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A95D02C-8F94-A58C-8A5E-434282B32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1796031"/>
            <a:ext cx="4663440" cy="72237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Меркуловых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C74E5EE-D433-F986-E2F7-F7C90A2D84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5999" y="2332293"/>
            <a:ext cx="4301633" cy="4301633"/>
          </a:xfrm>
        </p:spPr>
      </p:pic>
    </p:spTree>
    <p:extLst>
      <p:ext uri="{BB962C8B-B14F-4D97-AF65-F5344CB8AC3E}">
        <p14:creationId xmlns:p14="http://schemas.microsoft.com/office/powerpoint/2010/main" val="358248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0D0E3-3BF1-F07D-679D-3E02D3FB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253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Шаханов Николай Захарович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D14799-6893-EF59-A1FE-9A28BF018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4972" y="1392072"/>
            <a:ext cx="5000203" cy="500020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1D4E948-542E-6D16-A36C-8CA10D8E4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9048" y="1392072"/>
            <a:ext cx="4966395" cy="4966395"/>
          </a:xfrm>
        </p:spPr>
      </p:pic>
    </p:spTree>
    <p:extLst>
      <p:ext uri="{BB962C8B-B14F-4D97-AF65-F5344CB8AC3E}">
        <p14:creationId xmlns:p14="http://schemas.microsoft.com/office/powerpoint/2010/main" val="311026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F896A-8718-B832-F951-131A411E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288671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Акимович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Юрия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BA0913-D9CC-2E67-1195-539036413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869" y="506650"/>
            <a:ext cx="3220871" cy="572106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3C678E3-5785-9A92-7E0B-BB5A01833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7869" y="3429000"/>
            <a:ext cx="3398520" cy="28653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1901-1974</a:t>
            </a:r>
          </a:p>
        </p:txBody>
      </p:sp>
    </p:spTree>
    <p:extLst>
      <p:ext uri="{BB962C8B-B14F-4D97-AF65-F5344CB8AC3E}">
        <p14:creationId xmlns:p14="http://schemas.microsoft.com/office/powerpoint/2010/main" val="50539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86165-D76C-DEF1-68B7-ADBDE890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574933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 Михаил Васильевич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30.10.1930 – 03.04.2003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Меркулова Тамара Ивановна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20.03.1938г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2A07ED5-B0F6-BA00-DFEA-DDDF31796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094" b="17860"/>
          <a:stretch>
            <a:fillRect/>
          </a:stretch>
        </p:blipFill>
        <p:spPr>
          <a:xfrm>
            <a:off x="420143" y="818866"/>
            <a:ext cx="7099701" cy="506331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9AFEAA-AF09-10EE-91EE-4BB237A7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1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6742C3-B32E-1ECD-70B3-4B9A55D0D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7316"/>
          <a:stretch>
            <a:fillRect/>
          </a:stretch>
        </p:blipFill>
        <p:spPr>
          <a:xfrm>
            <a:off x="1119118" y="237288"/>
            <a:ext cx="4271748" cy="64370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FE996F9-C831-5BCB-1881-34E450293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1241947"/>
            <a:ext cx="3398520" cy="439685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Воинская часть города Калининец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828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6AA1-EA84-D1AF-232C-55288827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204176"/>
            <a:ext cx="10772775" cy="98807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блендаже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CF5BC5D-4C76-F25B-3DB1-A806ECC139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572" y="499533"/>
            <a:ext cx="3997391" cy="53690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58612A2-49C7-DA21-CDDC-E98215D79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3565" y="499533"/>
            <a:ext cx="4184534" cy="5579380"/>
          </a:xfrm>
        </p:spPr>
      </p:pic>
    </p:spTree>
    <p:extLst>
      <p:ext uri="{BB962C8B-B14F-4D97-AF65-F5344CB8AC3E}">
        <p14:creationId xmlns:p14="http://schemas.microsoft.com/office/powerpoint/2010/main" val="66864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AA647-C249-D2F0-5824-17A735D7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3" y="542281"/>
            <a:ext cx="3571205" cy="432997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Б-30 - гаубичное артиллерийское орудие,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калибр снаряда 122 мм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D3B75C4-A467-296C-95E6-B16DB2EE9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651" y="194101"/>
            <a:ext cx="4735773" cy="6314364"/>
          </a:xfrm>
        </p:spPr>
      </p:pic>
    </p:spTree>
    <p:extLst>
      <p:ext uri="{BB962C8B-B14F-4D97-AF65-F5344CB8AC3E}">
        <p14:creationId xmlns:p14="http://schemas.microsoft.com/office/powerpoint/2010/main" val="386449323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210</TotalTime>
  <Words>103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Times New Roman</vt:lpstr>
      <vt:lpstr>Метрополия</vt:lpstr>
      <vt:lpstr>«История  семьи Меркуловых  в истории России»</vt:lpstr>
      <vt:lpstr>Меркулов  Юрий Александрович</vt:lpstr>
      <vt:lpstr>Меркуловы  Александр Михайлович и Лариса Николаевна</vt:lpstr>
      <vt:lpstr>Шаханов Николай Захарович</vt:lpstr>
      <vt:lpstr>Беликов  Иван Акимович прадедушка Юрия</vt:lpstr>
      <vt:lpstr>Меркулов Михаил Васильевич 30.10.1930 – 03.04.2003 г.г  Меркулова Тамара Ивановна 20.03.1938г</vt:lpstr>
      <vt:lpstr>Презентация PowerPoint</vt:lpstr>
      <vt:lpstr>В блендаже</vt:lpstr>
      <vt:lpstr>Б-30 - гаубичное артиллерийское орудие,  калибр снаряда 122 мм</vt:lpstr>
      <vt:lpstr>На месте боевого задания</vt:lpstr>
      <vt:lpstr>Грамоты</vt:lpstr>
      <vt:lpstr>Награды</vt:lpstr>
      <vt:lpstr>Ордена</vt:lpstr>
      <vt:lpstr>Ребята,  гордитесь своим односельчанином!!!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Тёмыч</dc:creator>
  <cp:lastModifiedBy>Тёмыч</cp:lastModifiedBy>
  <cp:revision>1</cp:revision>
  <dcterms:created xsi:type="dcterms:W3CDTF">2025-12-04T06:00:28Z</dcterms:created>
  <dcterms:modified xsi:type="dcterms:W3CDTF">2025-12-04T09:30:56Z</dcterms:modified>
</cp:coreProperties>
</file>